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9F1"/>
    <a:srgbClr val="198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97785-9462-B97D-AEEA-0AC41A53C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9024D-0A8E-2275-40BC-C9D0D4A7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F3EF4-1FF2-7BB6-F3B3-319C5214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45343-398A-F632-F3F8-5A0EF4BD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1902F-030F-8D49-FC75-408F51E2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60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299FF-991F-4B25-68FB-2F53069E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54596F-EF0F-A66B-822C-C8F5AC140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D69D0-BEE7-27B8-1D57-A5CD6E1E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9BC52-5B27-B5E7-C761-57F42087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1AD2C-D2DD-88C1-0B66-C305191D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674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857667-6327-5C8F-4C9B-24C99B816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837A36-8735-CF03-EC89-21D757C0E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92096-28EA-5AE0-18BA-AE9A5D48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CC048-D040-2FCA-AA12-3525429C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D190C-255E-653E-BEAC-133AD325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040C-5CB1-8851-0A05-467FD6B8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6B972-D95E-F289-EDB9-2D1D5F5B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5584DC-8D7A-7D40-1851-3A02FDD9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B231B-EE27-FA59-6700-0EDA9772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A88C1-0CF8-47DC-57F6-6D9D1B16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41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D30D2-DB4C-E53B-8B43-DC9E0FF1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A7E754-C6BC-B63C-A53F-82B06CB01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C9731-5479-1B23-9A7F-3666B3E6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EDDD0-D2AA-5AB0-C9D2-442DE1DC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7F46A-90F4-FC20-9F90-D1CD7F8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2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752E-4CC4-49BB-0B3C-EDF232F0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64B041-2634-C226-E275-FCC08253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6D26D4-6F4D-C3AA-F1E1-53BCD6E45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3A7041-F447-E297-2A7D-F1A387A0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C3A478-99ED-4D43-742A-5706E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A20B7A-14C7-D9F0-A877-7C3252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74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2583B-F941-5C03-7F43-DB0FF504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1F2F6-0F23-D8B4-67E0-D02ABBA1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B2873D-4D7A-E53B-ECF9-ACCF146E7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DB9EA5-A394-D4CC-97D3-E5AE7072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E71150-6A4A-8C36-45D6-2E9CEE8EA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A1FD26-C7E5-166E-0533-8F55F104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22E61A-DDD6-93D5-F44E-A997596E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F74A21-CE7D-FD81-152C-A3298587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1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73308-A72A-B7F9-D0D3-6FDCF1A2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9712A6-2015-115A-2F4C-94B4E056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6EC210-5156-04FF-F6FA-E2229590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B8D440-9567-7CA8-D371-0E5EEDA0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1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45E9AA-189B-622D-94F4-C00E7594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FC4E28-A4D1-233A-8CF5-D2D8F518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75D338-DC29-E388-00A7-D1364B6B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52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67969-4314-C487-559E-742E88F4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3B441-1B81-47D0-1169-82640FC6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02405-ED53-DBFD-D85B-0288B1FDD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A1FEB6-0508-3B24-5CFE-7BD7EE92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7C505A-6A02-3730-5387-5B18D7C9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D65742-52FD-1255-426C-4A027CB8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41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BBD81-A93A-A677-F405-EDB08028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0D2A5D-03F6-87B5-749E-42896BBA7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FFB587-FDC6-1F09-C852-1772A9DF2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4D218-ECF6-346B-450A-BAFC2897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692F9B-F64B-2C9C-66D4-F730E73D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6F128-5405-DC98-05AB-4ED451FA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14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819B85-4BCD-3A35-A044-BCE22600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829BF6-6EC4-66CA-7148-9ADC17F0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BB730-FAC9-AFCA-8DA7-0DACBEE5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D1591-846D-704F-A0F5-160B5290F5AD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A6568-2E00-AA43-9338-EA6811026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FE4E38-1D8B-4862-945D-1BA0D619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82C2424-7F46-A4B3-7B3A-8FFA49FD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34" y="2304707"/>
            <a:ext cx="4570131" cy="839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9860F7-6985-0B0B-61E3-5177E07E7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4888"/>
            <a:ext cx="12192000" cy="26987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6F63294-A833-B284-00E4-C341CC7CBCE5}"/>
              </a:ext>
            </a:extLst>
          </p:cNvPr>
          <p:cNvSpPr txBox="1"/>
          <p:nvPr/>
        </p:nvSpPr>
        <p:spPr>
          <a:xfrm>
            <a:off x="-15204" y="4816247"/>
            <a:ext cx="12207204" cy="2041753"/>
          </a:xfrm>
          <a:prstGeom prst="rect">
            <a:avLst/>
          </a:prstGeom>
          <a:solidFill>
            <a:srgbClr val="1959F1">
              <a:alpha val="34431"/>
            </a:srgbClr>
          </a:solidFill>
        </p:spPr>
        <p:txBody>
          <a:bodyPr wrap="square" rtlCol="0"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068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6B38E6-1E04-749F-55F0-CD0DFDB0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733" y="2598352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3600" b="1" dirty="0">
                <a:solidFill>
                  <a:srgbClr val="262626"/>
                </a:solidFill>
                <a:cs typeface="Arial" panose="020B0604020202020204" pitchFamily="34" charset="0"/>
              </a:rPr>
              <a:t>Título de Presentación</a:t>
            </a:r>
          </a:p>
          <a:p>
            <a:pPr algn="ctr" eaLnBrk="1" hangingPunct="1"/>
            <a:r>
              <a:rPr lang="es-ES_tradnl" altLang="es-CL" dirty="0">
                <a:solidFill>
                  <a:srgbClr val="262626"/>
                </a:solidFill>
                <a:cs typeface="Arial" panose="020B0604020202020204" pitchFamily="34" charset="0"/>
              </a:rPr>
              <a:t>Bajada de Presentación y/o fecha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2F31C0-761F-2DEC-1534-1DEB8BB0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60" y="932118"/>
            <a:ext cx="3974112" cy="7303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B14893-829E-6D44-5B88-DF23C071B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4888"/>
            <a:ext cx="12192000" cy="26987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011C-37D6-062E-DE16-492FBB4E86C6}"/>
              </a:ext>
            </a:extLst>
          </p:cNvPr>
          <p:cNvSpPr txBox="1"/>
          <p:nvPr/>
        </p:nvSpPr>
        <p:spPr>
          <a:xfrm>
            <a:off x="-15204" y="4816247"/>
            <a:ext cx="12207204" cy="2041753"/>
          </a:xfrm>
          <a:prstGeom prst="rect">
            <a:avLst/>
          </a:prstGeom>
          <a:solidFill>
            <a:srgbClr val="1959F1">
              <a:alpha val="34431"/>
            </a:srgbClr>
          </a:solidFill>
        </p:spPr>
        <p:txBody>
          <a:bodyPr wrap="square" rtlCol="0"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666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45C27-A26B-BB39-6C9C-711A649AC25F}"/>
              </a:ext>
            </a:extLst>
          </p:cNvPr>
          <p:cNvSpPr/>
          <p:nvPr/>
        </p:nvSpPr>
        <p:spPr>
          <a:xfrm>
            <a:off x="6777679" y="1524000"/>
            <a:ext cx="4880919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186341-C89B-6EDC-D6C1-B66453EFD3FD}"/>
              </a:ext>
            </a:extLst>
          </p:cNvPr>
          <p:cNvSpPr/>
          <p:nvPr/>
        </p:nvSpPr>
        <p:spPr>
          <a:xfrm>
            <a:off x="6777680" y="4114800"/>
            <a:ext cx="4880919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F7A2385D-278C-F331-4C54-DB2EBAAC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2" y="2209800"/>
            <a:ext cx="4267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400" b="1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endParaRPr lang="es-ES_tradnl" altLang="es-CL" sz="1400" dirty="0">
              <a:cs typeface="Arial" panose="020B0604020202020204" pitchFamily="34" charset="0"/>
            </a:endParaRP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7C9D13F6-8365-C923-8A52-EFB12947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1" y="4635843"/>
            <a:ext cx="4267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400" b="1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endParaRPr lang="es-ES_tradnl" altLang="es-CL" sz="1400" dirty="0"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ADC81A-9069-4D95-73D4-0F9F78F8A4C3}"/>
              </a:ext>
            </a:extLst>
          </p:cNvPr>
          <p:cNvSpPr/>
          <p:nvPr/>
        </p:nvSpPr>
        <p:spPr>
          <a:xfrm>
            <a:off x="0" y="0"/>
            <a:ext cx="12192000" cy="1186249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1F79716-50D0-E329-3624-5624331C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521" y="304800"/>
            <a:ext cx="2877109" cy="528766"/>
          </a:xfrm>
          <a:prstGeom prst="rect">
            <a:avLst/>
          </a:prstGeom>
        </p:spPr>
      </p:pic>
      <p:sp>
        <p:nvSpPr>
          <p:cNvPr id="14" name="CuadroTexto 3">
            <a:extLst>
              <a:ext uri="{FF2B5EF4-FFF2-40B4-BE49-F238E27FC236}">
                <a16:creationId xmlns:a16="http://schemas.microsoft.com/office/drawing/2014/main" id="{4BE4FF70-EE66-A746-A42D-621A3A8E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 dirty="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</p:spTree>
    <p:extLst>
      <p:ext uri="{BB962C8B-B14F-4D97-AF65-F5344CB8AC3E}">
        <p14:creationId xmlns:p14="http://schemas.microsoft.com/office/powerpoint/2010/main" val="250399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957D5-F22A-41FD-0417-F1A749CD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70B75EC-5B22-5F66-7D1E-58F2FE15A3D1}"/>
              </a:ext>
            </a:extLst>
          </p:cNvPr>
          <p:cNvSpPr/>
          <p:nvPr/>
        </p:nvSpPr>
        <p:spPr>
          <a:xfrm>
            <a:off x="5296427" y="2303248"/>
            <a:ext cx="5548134" cy="3149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7230ED-4B52-2AED-41DB-6A30B57237D1}"/>
              </a:ext>
            </a:extLst>
          </p:cNvPr>
          <p:cNvSpPr/>
          <p:nvPr/>
        </p:nvSpPr>
        <p:spPr>
          <a:xfrm>
            <a:off x="0" y="0"/>
            <a:ext cx="12192000" cy="1186249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E320DB7-A3FB-6E87-BBE4-E1AA5D72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521" y="304800"/>
            <a:ext cx="2877109" cy="528766"/>
          </a:xfrm>
          <a:prstGeom prst="rect">
            <a:avLst/>
          </a:prstGeom>
        </p:spPr>
      </p:pic>
      <p:sp>
        <p:nvSpPr>
          <p:cNvPr id="14" name="CuadroTexto 3">
            <a:extLst>
              <a:ext uri="{FF2B5EF4-FFF2-40B4-BE49-F238E27FC236}">
                <a16:creationId xmlns:a16="http://schemas.microsoft.com/office/drawing/2014/main" id="{66DA365A-59CB-09E6-6A55-57EBDFD3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 dirty="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FA9AE3-F7B7-0442-02AD-6E3FB6CC0953}"/>
              </a:ext>
            </a:extLst>
          </p:cNvPr>
          <p:cNvSpPr/>
          <p:nvPr/>
        </p:nvSpPr>
        <p:spPr>
          <a:xfrm>
            <a:off x="1347439" y="2743200"/>
            <a:ext cx="4572000" cy="21383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1959F1"/>
              </a:buClr>
            </a:pPr>
            <a:r>
              <a:rPr lang="es-ES_tradnl" altLang="es-CL" sz="1600" b="1" dirty="0">
                <a:solidFill>
                  <a:srgbClr val="1959F1"/>
                </a:solidFill>
                <a:cs typeface="Arial" panose="020B0604020202020204" pitchFamily="34" charset="0"/>
              </a:rPr>
              <a:t>Subtítulo de Diapositiva</a:t>
            </a:r>
            <a:endParaRPr lang="es-ES_tradnl" altLang="es-CL" sz="2000" b="1" dirty="0">
              <a:solidFill>
                <a:srgbClr val="1959F1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1959F1"/>
              </a:buClr>
              <a:buSzPct val="95000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endParaRPr lang="es-ES_tradnl" altLang="es-CL" sz="14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endParaRPr lang="es-ES_tradnl" altLang="es-CL" sz="14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endParaRPr lang="es-ES_tradnl" altLang="es-CL" sz="14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</p:txBody>
      </p:sp>
    </p:spTree>
    <p:extLst>
      <p:ext uri="{BB962C8B-B14F-4D97-AF65-F5344CB8AC3E}">
        <p14:creationId xmlns:p14="http://schemas.microsoft.com/office/powerpoint/2010/main" val="13598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A0F20-8A9F-D9ED-384A-3DFB6C6C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E481C1F-30AC-7F4E-EB62-E31475BB8C39}"/>
              </a:ext>
            </a:extLst>
          </p:cNvPr>
          <p:cNvSpPr/>
          <p:nvPr/>
        </p:nvSpPr>
        <p:spPr>
          <a:xfrm>
            <a:off x="0" y="0"/>
            <a:ext cx="12192000" cy="1186249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BC259EA-3F8A-13C0-D0CC-76C24DA6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521" y="304800"/>
            <a:ext cx="2877109" cy="528766"/>
          </a:xfrm>
          <a:prstGeom prst="rect">
            <a:avLst/>
          </a:prstGeom>
        </p:spPr>
      </p:pic>
      <p:sp>
        <p:nvSpPr>
          <p:cNvPr id="14" name="CuadroTexto 3">
            <a:extLst>
              <a:ext uri="{FF2B5EF4-FFF2-40B4-BE49-F238E27FC236}">
                <a16:creationId xmlns:a16="http://schemas.microsoft.com/office/drawing/2014/main" id="{B69E0363-0263-5369-2FDA-00EF5225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 dirty="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F0BF65-D00E-CC34-FE79-2D04716D6625}"/>
              </a:ext>
            </a:extLst>
          </p:cNvPr>
          <p:cNvSpPr/>
          <p:nvPr/>
        </p:nvSpPr>
        <p:spPr>
          <a:xfrm>
            <a:off x="1905000" y="2024063"/>
            <a:ext cx="2743200" cy="371475"/>
          </a:xfrm>
          <a:prstGeom prst="rect">
            <a:avLst/>
          </a:prstGeom>
          <a:solidFill>
            <a:srgbClr val="195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C0032297-0C1B-27B1-6874-27241BD4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24063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>
                <a:solidFill>
                  <a:schemeClr val="bg1"/>
                </a:solidFill>
                <a:cs typeface="Arial" panose="020B0604020202020204" pitchFamily="34" charset="0"/>
              </a:rPr>
              <a:t>Textos Destacado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71637649-2E9C-FEEC-6B06-37065A677D47}"/>
              </a:ext>
            </a:extLst>
          </p:cNvPr>
          <p:cNvSpPr/>
          <p:nvPr/>
        </p:nvSpPr>
        <p:spPr>
          <a:xfrm>
            <a:off x="1905000" y="2590800"/>
            <a:ext cx="3124200" cy="762000"/>
          </a:xfrm>
          <a:prstGeom prst="homePlate">
            <a:avLst/>
          </a:prstGeom>
          <a:solidFill>
            <a:srgbClr val="195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14" descr="llave1.png">
            <a:extLst>
              <a:ext uri="{FF2B5EF4-FFF2-40B4-BE49-F238E27FC236}">
                <a16:creationId xmlns:a16="http://schemas.microsoft.com/office/drawing/2014/main" id="{03864990-E163-8695-0E2F-B68B0018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44688"/>
            <a:ext cx="5064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5" descr="llave2.png">
            <a:extLst>
              <a:ext uri="{FF2B5EF4-FFF2-40B4-BE49-F238E27FC236}">
                <a16:creationId xmlns:a16="http://schemas.microsoft.com/office/drawing/2014/main" id="{38EAD478-D78F-26DD-B397-C6025396A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44688"/>
            <a:ext cx="4508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4474A83-03BB-7F69-BFDE-48A320DF8B39}"/>
              </a:ext>
            </a:extLst>
          </p:cNvPr>
          <p:cNvCxnSpPr/>
          <p:nvPr/>
        </p:nvCxnSpPr>
        <p:spPr>
          <a:xfrm>
            <a:off x="1905000" y="5408613"/>
            <a:ext cx="2057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B3A1376-419C-5453-9859-39B68F3E2D42}"/>
              </a:ext>
            </a:extLst>
          </p:cNvPr>
          <p:cNvCxnSpPr/>
          <p:nvPr/>
        </p:nvCxnSpPr>
        <p:spPr>
          <a:xfrm>
            <a:off x="1905000" y="5942013"/>
            <a:ext cx="2057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76DD9A-FA2B-3A2C-FEF7-22667A401D65}"/>
              </a:ext>
            </a:extLst>
          </p:cNvPr>
          <p:cNvSpPr/>
          <p:nvPr/>
        </p:nvSpPr>
        <p:spPr>
          <a:xfrm>
            <a:off x="1905000" y="3581400"/>
            <a:ext cx="2743200" cy="3730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adroTexto 25">
            <a:extLst>
              <a:ext uri="{FF2B5EF4-FFF2-40B4-BE49-F238E27FC236}">
                <a16:creationId xmlns:a16="http://schemas.microsoft.com/office/drawing/2014/main" id="{430D05DC-9F84-D623-A934-00E047711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814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>
                <a:solidFill>
                  <a:schemeClr val="bg1"/>
                </a:solidFill>
                <a:cs typeface="Arial" panose="020B0604020202020204" pitchFamily="34" charset="0"/>
              </a:rPr>
              <a:t>Textos Destacado</a:t>
            </a:r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id="{2B96963D-7B3F-204D-EB68-4AD6E72F2C0A}"/>
              </a:ext>
            </a:extLst>
          </p:cNvPr>
          <p:cNvSpPr/>
          <p:nvPr/>
        </p:nvSpPr>
        <p:spPr>
          <a:xfrm>
            <a:off x="1905000" y="4148138"/>
            <a:ext cx="3124200" cy="7620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83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70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Pinto Smith</dc:creator>
  <cp:lastModifiedBy>Isabel Pinto Smith</cp:lastModifiedBy>
  <cp:revision>5</cp:revision>
  <dcterms:created xsi:type="dcterms:W3CDTF">2025-03-12T20:12:42Z</dcterms:created>
  <dcterms:modified xsi:type="dcterms:W3CDTF">2025-03-14T12:32:05Z</dcterms:modified>
</cp:coreProperties>
</file>